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8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3408" y="2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2/20/20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3491345"/>
            <a:ext cx="10838213" cy="1721923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003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5332020"/>
            <a:ext cx="10838212" cy="96190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3706" y="1128034"/>
            <a:ext cx="977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2018 International Congress on</a:t>
            </a:r>
            <a:r>
              <a:rPr lang="en-US" sz="2400" kern="1200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Advances in Nuclear Power Plants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896" y="0"/>
            <a:ext cx="15734934" cy="29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28" y="2838203"/>
            <a:ext cx="8908028" cy="1930544"/>
          </a:xfrm>
        </p:spPr>
        <p:txBody>
          <a:bodyPr/>
          <a:lstStyle/>
          <a:p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66" y="4860822"/>
            <a:ext cx="5349299" cy="16557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Name of Presenter</a:t>
            </a:r>
          </a:p>
          <a:p>
            <a:r>
              <a:rPr lang="en-US" dirty="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  <a:t>Place logo </a:t>
            </a:r>
            <a:b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 16x9_02_ N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32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Franklin Gothic Medium</vt:lpstr>
      <vt:lpstr>Wingdings</vt:lpstr>
      <vt:lpstr>Arial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39</cp:revision>
  <dcterms:created xsi:type="dcterms:W3CDTF">2017-01-30T20:04:56Z</dcterms:created>
  <dcterms:modified xsi:type="dcterms:W3CDTF">2020-02-20T14:45:49Z</dcterms:modified>
</cp:coreProperties>
</file>