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6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2352" y="2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3706" y="1128034"/>
            <a:ext cx="977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2018 International Congress on</a:t>
            </a:r>
            <a:r>
              <a:rPr lang="en-US" sz="2400" kern="1200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Advances in Nuclear Power Plants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UWC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2381147"/>
            <a:ext cx="5336976" cy="2387600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5349299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37</cp:revision>
  <dcterms:created xsi:type="dcterms:W3CDTF">2017-01-30T20:04:56Z</dcterms:created>
  <dcterms:modified xsi:type="dcterms:W3CDTF">2019-03-06T19:14:45Z</dcterms:modified>
</cp:coreProperties>
</file>