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93"/>
    <a:srgbClr val="785575"/>
    <a:srgbClr val="C2A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3272" y="1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C371E-1E1E-B149-8A00-9AB1523A7805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B924-071A-2F4B-B09C-D1512BD3B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B924-071A-2F4B-B09C-D1512BD3B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1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94" y="3491345"/>
            <a:ext cx="10838213" cy="1721923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0034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894" y="5332020"/>
            <a:ext cx="10838212" cy="96190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13706" y="1128034"/>
            <a:ext cx="977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2018 International Congress on</a:t>
            </a:r>
            <a:r>
              <a:rPr lang="en-US" sz="2400" kern="1200" spc="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spc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Advances in Nuclear Power Plants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defRPr sz="2000">
                <a:solidFill>
                  <a:srgbClr val="785575"/>
                </a:solidFill>
              </a:defRPr>
            </a:lvl1pPr>
          </a:lstStyle>
          <a:p>
            <a:endParaRPr lang="en-US" dirty="0">
              <a:solidFill>
                <a:srgbClr val="C2ACB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3493"/>
                </a:solidFill>
              </a:defRPr>
            </a:lvl1pPr>
          </a:lstStyle>
          <a:p>
            <a:r>
              <a:rPr lang="en-US" dirty="0" smtClean="0"/>
              <a:t>NPIC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28" y="2381147"/>
            <a:ext cx="5336976" cy="2387600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366" y="4860822"/>
            <a:ext cx="5349299" cy="1655762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49030" y="3574947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8314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32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41</cp:revision>
  <dcterms:created xsi:type="dcterms:W3CDTF">2017-01-30T20:04:56Z</dcterms:created>
  <dcterms:modified xsi:type="dcterms:W3CDTF">2018-12-17T19:03:14Z</dcterms:modified>
</cp:coreProperties>
</file>