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AC553-C14E-C64F-9EE4-802A0A063896}" v="7" dt="2024-08-15T17:37:21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F01AC553-C14E-C64F-9EE4-802A0A063896}"/>
    <pc:docChg chg="custSel modSld modMainMaster">
      <pc:chgData name="Jay Bogardus" userId="f4e9cb4c-ecfc-4725-831c-1a17754b526a" providerId="ADAL" clId="{F01AC553-C14E-C64F-9EE4-802A0A063896}" dt="2024-08-15T17:38:14.509" v="215" actId="1076"/>
      <pc:docMkLst>
        <pc:docMk/>
      </pc:docMkLst>
      <pc:sldChg chg="modSp mod">
        <pc:chgData name="Jay Bogardus" userId="f4e9cb4c-ecfc-4725-831c-1a17754b526a" providerId="ADAL" clId="{F01AC553-C14E-C64F-9EE4-802A0A063896}" dt="2024-08-15T17:38:14.509" v="215" actId="1076"/>
        <pc:sldMkLst>
          <pc:docMk/>
          <pc:sldMk cId="4083143246" sldId="256"/>
        </pc:sldMkLst>
        <pc:spChg chg="mod">
          <ac:chgData name="Jay Bogardus" userId="f4e9cb4c-ecfc-4725-831c-1a17754b526a" providerId="ADAL" clId="{F01AC553-C14E-C64F-9EE4-802A0A063896}" dt="2024-08-15T17:38:02.573" v="213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F01AC553-C14E-C64F-9EE4-802A0A063896}" dt="2024-08-15T17:38:06.715" v="214" actId="14100"/>
          <ac:spMkLst>
            <pc:docMk/>
            <pc:sldMk cId="4083143246" sldId="256"/>
            <ac:spMk id="3" creationId="{00000000-0000-0000-0000-000000000000}"/>
          </ac:spMkLst>
        </pc:spChg>
        <pc:spChg chg="mod">
          <ac:chgData name="Jay Bogardus" userId="f4e9cb4c-ecfc-4725-831c-1a17754b526a" providerId="ADAL" clId="{F01AC553-C14E-C64F-9EE4-802A0A063896}" dt="2024-08-15T17:38:14.509" v="215" actId="1076"/>
          <ac:spMkLst>
            <pc:docMk/>
            <pc:sldMk cId="4083143246" sldId="256"/>
            <ac:spMk id="8" creationId="{00000000-0000-0000-0000-000000000000}"/>
          </ac:spMkLst>
        </pc:spChg>
      </pc:sldChg>
      <pc:sldMasterChg chg="modSldLayout">
        <pc:chgData name="Jay Bogardus" userId="f4e9cb4c-ecfc-4725-831c-1a17754b526a" providerId="ADAL" clId="{F01AC553-C14E-C64F-9EE4-802A0A063896}" dt="2024-08-15T17:37:31.515" v="209" actId="1076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F01AC553-C14E-C64F-9EE4-802A0A063896}" dt="2024-08-15T17:37:31.515" v="209" actId="107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F01AC553-C14E-C64F-9EE4-802A0A063896}" dt="2024-08-15T17:20:09.429" v="110" actId="107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add mod">
            <ac:chgData name="Jay Bogardus" userId="f4e9cb4c-ecfc-4725-831c-1a17754b526a" providerId="ADAL" clId="{F01AC553-C14E-C64F-9EE4-802A0A063896}" dt="2024-08-15T17:21:42.524" v="174" actId="14100"/>
            <ac:spMkLst>
              <pc:docMk/>
              <pc:sldMasterMk cId="2934933602" sldId="2147483660"/>
              <pc:sldLayoutMk cId="2080906191" sldId="2147483661"/>
              <ac:spMk id="10" creationId="{60962BDE-8402-4ACD-F35B-EBCD2B885596}"/>
            </ac:spMkLst>
          </pc:spChg>
          <pc:spChg chg="add mod">
            <ac:chgData name="Jay Bogardus" userId="f4e9cb4c-ecfc-4725-831c-1a17754b526a" providerId="ADAL" clId="{F01AC553-C14E-C64F-9EE4-802A0A063896}" dt="2024-08-15T17:28:41.225" v="201" actId="164"/>
            <ac:spMkLst>
              <pc:docMk/>
              <pc:sldMasterMk cId="2934933602" sldId="2147483660"/>
              <pc:sldLayoutMk cId="2080906191" sldId="2147483661"/>
              <ac:spMk id="16" creationId="{2F9AAF5B-1C62-F815-837A-B1351C7D09A0}"/>
            </ac:spMkLst>
          </pc:spChg>
          <pc:grpChg chg="add mod">
            <ac:chgData name="Jay Bogardus" userId="f4e9cb4c-ecfc-4725-831c-1a17754b526a" providerId="ADAL" clId="{F01AC553-C14E-C64F-9EE4-802A0A063896}" dt="2024-08-15T17:28:41.225" v="201" actId="164"/>
            <ac:grpSpMkLst>
              <pc:docMk/>
              <pc:sldMasterMk cId="2934933602" sldId="2147483660"/>
              <pc:sldLayoutMk cId="2080906191" sldId="2147483661"/>
              <ac:grpSpMk id="17" creationId="{033EA119-01E9-18DD-C329-60F133EB0241}"/>
            </ac:grpSpMkLst>
          </pc:grpChg>
          <pc:picChg chg="del">
            <ac:chgData name="Jay Bogardus" userId="f4e9cb4c-ecfc-4725-831c-1a17754b526a" providerId="ADAL" clId="{F01AC553-C14E-C64F-9EE4-802A0A063896}" dt="2024-08-15T17:17:02.392" v="1" actId="478"/>
            <ac:picMkLst>
              <pc:docMk/>
              <pc:sldMasterMk cId="2934933602" sldId="2147483660"/>
              <pc:sldLayoutMk cId="2080906191" sldId="2147483661"/>
              <ac:picMk id="8" creationId="{392119FB-D3BD-896F-7DA3-A83DC0B2BCCB}"/>
            </ac:picMkLst>
          </pc:picChg>
          <pc:picChg chg="add mod modCrop">
            <ac:chgData name="Jay Bogardus" userId="f4e9cb4c-ecfc-4725-831c-1a17754b526a" providerId="ADAL" clId="{F01AC553-C14E-C64F-9EE4-802A0A063896}" dt="2024-08-15T17:19:59.803" v="109" actId="14100"/>
            <ac:picMkLst>
              <pc:docMk/>
              <pc:sldMasterMk cId="2934933602" sldId="2147483660"/>
              <pc:sldLayoutMk cId="2080906191" sldId="2147483661"/>
              <ac:picMk id="9" creationId="{6F590056-A2C5-7A4B-6CED-F6DC4C6409E5}"/>
            </ac:picMkLst>
          </pc:picChg>
          <pc:picChg chg="del">
            <ac:chgData name="Jay Bogardus" userId="f4e9cb4c-ecfc-4725-831c-1a17754b526a" providerId="ADAL" clId="{F01AC553-C14E-C64F-9EE4-802A0A063896}" dt="2024-08-15T17:17:00.518" v="0" actId="478"/>
            <ac:picMkLst>
              <pc:docMk/>
              <pc:sldMasterMk cId="2934933602" sldId="2147483660"/>
              <pc:sldLayoutMk cId="2080906191" sldId="2147483661"/>
              <ac:picMk id="12" creationId="{1F5E7472-8DC9-9F1F-647A-E3C8EA451B1A}"/>
            </ac:picMkLst>
          </pc:picChg>
          <pc:picChg chg="add del mod">
            <ac:chgData name="Jay Bogardus" userId="f4e9cb4c-ecfc-4725-831c-1a17754b526a" providerId="ADAL" clId="{F01AC553-C14E-C64F-9EE4-802A0A063896}" dt="2024-08-15T17:22:43.759" v="176" actId="478"/>
            <ac:picMkLst>
              <pc:docMk/>
              <pc:sldMasterMk cId="2934933602" sldId="2147483660"/>
              <pc:sldLayoutMk cId="2080906191" sldId="2147483661"/>
              <ac:picMk id="13" creationId="{1D468D28-3BF1-84A7-5042-72B746748F87}"/>
            </ac:picMkLst>
          </pc:picChg>
          <pc:picChg chg="add mod">
            <ac:chgData name="Jay Bogardus" userId="f4e9cb4c-ecfc-4725-831c-1a17754b526a" providerId="ADAL" clId="{F01AC553-C14E-C64F-9EE4-802A0A063896}" dt="2024-08-15T17:28:41.225" v="201" actId="164"/>
            <ac:picMkLst>
              <pc:docMk/>
              <pc:sldMasterMk cId="2934933602" sldId="2147483660"/>
              <pc:sldLayoutMk cId="2080906191" sldId="2147483661"/>
              <ac:picMk id="15" creationId="{142B1963-E9ED-598D-0208-ADC041742223}"/>
            </ac:picMkLst>
          </pc:picChg>
          <pc:picChg chg="add del mod">
            <ac:chgData name="Jay Bogardus" userId="f4e9cb4c-ecfc-4725-831c-1a17754b526a" providerId="ADAL" clId="{F01AC553-C14E-C64F-9EE4-802A0A063896}" dt="2024-08-15T17:30:02.212" v="203" actId="478"/>
            <ac:picMkLst>
              <pc:docMk/>
              <pc:sldMasterMk cId="2934933602" sldId="2147483660"/>
              <pc:sldLayoutMk cId="2080906191" sldId="2147483661"/>
              <ac:picMk id="19" creationId="{672AB265-A563-9B21-D4E8-7A32E67E647F}"/>
            </ac:picMkLst>
          </pc:picChg>
          <pc:picChg chg="add mod">
            <ac:chgData name="Jay Bogardus" userId="f4e9cb4c-ecfc-4725-831c-1a17754b526a" providerId="ADAL" clId="{F01AC553-C14E-C64F-9EE4-802A0A063896}" dt="2024-08-15T17:37:31.515" v="209" actId="1076"/>
            <ac:picMkLst>
              <pc:docMk/>
              <pc:sldMasterMk cId="2934933602" sldId="2147483660"/>
              <pc:sldLayoutMk cId="2080906191" sldId="2147483661"/>
              <ac:picMk id="21" creationId="{1D199882-A881-4E88-B31E-DF3A7D0B3C8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286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erson operating a machine&#10;&#10;Description automatically generated">
            <a:extLst>
              <a:ext uri="{FF2B5EF4-FFF2-40B4-BE49-F238E27FC236}">
                <a16:creationId xmlns:a16="http://schemas.microsoft.com/office/drawing/2014/main" id="{6F590056-A2C5-7A4B-6CED-F6DC4C640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t="1" r="21000" b="-3"/>
          <a:stretch/>
        </p:blipFill>
        <p:spPr>
          <a:xfrm flipH="1">
            <a:off x="-106970" y="0"/>
            <a:ext cx="706860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962BDE-8402-4ACD-F35B-EBCD2B885596}"/>
              </a:ext>
            </a:extLst>
          </p:cNvPr>
          <p:cNvSpPr/>
          <p:nvPr userDrawn="1"/>
        </p:nvSpPr>
        <p:spPr>
          <a:xfrm>
            <a:off x="4038600" y="-11298"/>
            <a:ext cx="8153400" cy="68692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2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EA119-01E9-18DD-C329-60F133EB0241}"/>
              </a:ext>
            </a:extLst>
          </p:cNvPr>
          <p:cNvGrpSpPr/>
          <p:nvPr userDrawn="1"/>
        </p:nvGrpSpPr>
        <p:grpSpPr>
          <a:xfrm>
            <a:off x="136924" y="5308783"/>
            <a:ext cx="3983446" cy="1203451"/>
            <a:chOff x="136924" y="5308783"/>
            <a:chExt cx="3983446" cy="1203451"/>
          </a:xfrm>
        </p:grpSpPr>
        <p:pic>
          <p:nvPicPr>
            <p:cNvPr id="15" name="Picture 1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42B1963-E9ED-598D-0208-ADC041742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94" y="5629681"/>
              <a:ext cx="3819906" cy="8825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9AAF5B-1C62-F815-837A-B1351C7D09A0}"/>
                </a:ext>
              </a:extLst>
            </p:cNvPr>
            <p:cNvSpPr txBox="1"/>
            <p:nvPr userDrawn="1"/>
          </p:nvSpPr>
          <p:spPr>
            <a:xfrm>
              <a:off x="136924" y="5308783"/>
              <a:ext cx="398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Embedded in the</a:t>
              </a:r>
            </a:p>
          </p:txBody>
        </p:sp>
      </p:grpSp>
      <p:pic>
        <p:nvPicPr>
          <p:cNvPr id="21" name="Picture 20" descr="A close-up of a logo&#10;&#10;Description automatically generated">
            <a:extLst>
              <a:ext uri="{FF2B5EF4-FFF2-40B4-BE49-F238E27FC236}">
                <a16:creationId xmlns:a16="http://schemas.microsoft.com/office/drawing/2014/main" id="{1D199882-A881-4E88-B31E-DF3A7D0B3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01" y="308935"/>
            <a:ext cx="6900146" cy="13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815" y="2002420"/>
            <a:ext cx="7143421" cy="2361762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906" y="4548301"/>
            <a:ext cx="6658033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7608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211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29</cp:revision>
  <dcterms:created xsi:type="dcterms:W3CDTF">2017-01-30T20:04:56Z</dcterms:created>
  <dcterms:modified xsi:type="dcterms:W3CDTF">2024-08-15T17:38:16Z</dcterms:modified>
</cp:coreProperties>
</file>