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DF"/>
    <a:srgbClr val="81BC00"/>
    <a:srgbClr val="004B98"/>
    <a:srgbClr val="2F5496"/>
    <a:srgbClr val="BE3636"/>
    <a:srgbClr val="576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90D19F-F7BA-854E-94C9-8BDCB71BB4B7}" v="3" dt="2024-04-16T15:58:58.5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6" autoAdjust="0"/>
    <p:restoredTop sz="95903"/>
  </p:normalViewPr>
  <p:slideViewPr>
    <p:cSldViewPr snapToGrid="0" showGuides="1">
      <p:cViewPr varScale="1">
        <p:scale>
          <a:sx n="109" d="100"/>
          <a:sy n="109" d="100"/>
        </p:scale>
        <p:origin x="99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Bogardus" userId="f4e9cb4c-ecfc-4725-831c-1a17754b526a" providerId="ADAL" clId="{3190D19F-F7BA-854E-94C9-8BDCB71BB4B7}"/>
    <pc:docChg chg="custSel modSld modMainMaster">
      <pc:chgData name="Jay Bogardus" userId="f4e9cb4c-ecfc-4725-831c-1a17754b526a" providerId="ADAL" clId="{3190D19F-F7BA-854E-94C9-8BDCB71BB4B7}" dt="2024-04-16T16:01:48.151" v="35" actId="14100"/>
      <pc:docMkLst>
        <pc:docMk/>
      </pc:docMkLst>
      <pc:sldChg chg="modSp mod">
        <pc:chgData name="Jay Bogardus" userId="f4e9cb4c-ecfc-4725-831c-1a17754b526a" providerId="ADAL" clId="{3190D19F-F7BA-854E-94C9-8BDCB71BB4B7}" dt="2024-04-16T16:01:48.151" v="35" actId="14100"/>
        <pc:sldMkLst>
          <pc:docMk/>
          <pc:sldMk cId="4083143246" sldId="256"/>
        </pc:sldMkLst>
        <pc:spChg chg="mod">
          <ac:chgData name="Jay Bogardus" userId="f4e9cb4c-ecfc-4725-831c-1a17754b526a" providerId="ADAL" clId="{3190D19F-F7BA-854E-94C9-8BDCB71BB4B7}" dt="2024-04-16T16:01:48.151" v="35" actId="14100"/>
          <ac:spMkLst>
            <pc:docMk/>
            <pc:sldMk cId="4083143246" sldId="256"/>
            <ac:spMk id="2" creationId="{00000000-0000-0000-0000-000000000000}"/>
          </ac:spMkLst>
        </pc:spChg>
        <pc:spChg chg="mod">
          <ac:chgData name="Jay Bogardus" userId="f4e9cb4c-ecfc-4725-831c-1a17754b526a" providerId="ADAL" clId="{3190D19F-F7BA-854E-94C9-8BDCB71BB4B7}" dt="2024-04-16T16:00:06.374" v="19" actId="14100"/>
          <ac:spMkLst>
            <pc:docMk/>
            <pc:sldMk cId="4083143246" sldId="256"/>
            <ac:spMk id="3" creationId="{00000000-0000-0000-0000-000000000000}"/>
          </ac:spMkLst>
        </pc:spChg>
      </pc:sldChg>
      <pc:sldMasterChg chg="modSldLayout">
        <pc:chgData name="Jay Bogardus" userId="f4e9cb4c-ecfc-4725-831c-1a17754b526a" providerId="ADAL" clId="{3190D19F-F7BA-854E-94C9-8BDCB71BB4B7}" dt="2024-04-16T16:01:40.918" v="34" actId="1036"/>
        <pc:sldMasterMkLst>
          <pc:docMk/>
          <pc:sldMasterMk cId="2934933602" sldId="2147483660"/>
        </pc:sldMasterMkLst>
        <pc:sldLayoutChg chg="addSp delSp modSp mod">
          <pc:chgData name="Jay Bogardus" userId="f4e9cb4c-ecfc-4725-831c-1a17754b526a" providerId="ADAL" clId="{3190D19F-F7BA-854E-94C9-8BDCB71BB4B7}" dt="2024-04-16T16:01:40.918" v="34" actId="1036"/>
          <pc:sldLayoutMkLst>
            <pc:docMk/>
            <pc:sldMasterMk cId="2934933602" sldId="2147483660"/>
            <pc:sldLayoutMk cId="2080906191" sldId="2147483661"/>
          </pc:sldLayoutMkLst>
          <pc:picChg chg="del">
            <ac:chgData name="Jay Bogardus" userId="f4e9cb4c-ecfc-4725-831c-1a17754b526a" providerId="ADAL" clId="{3190D19F-F7BA-854E-94C9-8BDCB71BB4B7}" dt="2024-04-16T15:48:28.977" v="0" actId="478"/>
            <ac:picMkLst>
              <pc:docMk/>
              <pc:sldMasterMk cId="2934933602" sldId="2147483660"/>
              <pc:sldLayoutMk cId="2080906191" sldId="2147483661"/>
              <ac:picMk id="5" creationId="{1E00902E-3133-CFBF-3A75-E0785BA057DA}"/>
            </ac:picMkLst>
          </pc:picChg>
          <pc:picChg chg="add mod">
            <ac:chgData name="Jay Bogardus" userId="f4e9cb4c-ecfc-4725-831c-1a17754b526a" providerId="ADAL" clId="{3190D19F-F7BA-854E-94C9-8BDCB71BB4B7}" dt="2024-04-16T15:58:49.250" v="6" actId="167"/>
            <ac:picMkLst>
              <pc:docMk/>
              <pc:sldMasterMk cId="2934933602" sldId="2147483660"/>
              <pc:sldLayoutMk cId="2080906191" sldId="2147483661"/>
              <ac:picMk id="6" creationId="{06F35196-5122-EBC5-E42E-95B9B80AFDFB}"/>
            </ac:picMkLst>
          </pc:picChg>
          <pc:picChg chg="del">
            <ac:chgData name="Jay Bogardus" userId="f4e9cb4c-ecfc-4725-831c-1a17754b526a" providerId="ADAL" clId="{3190D19F-F7BA-854E-94C9-8BDCB71BB4B7}" dt="2024-04-16T15:58:03.891" v="1" actId="478"/>
            <ac:picMkLst>
              <pc:docMk/>
              <pc:sldMasterMk cId="2934933602" sldId="2147483660"/>
              <pc:sldLayoutMk cId="2080906191" sldId="2147483661"/>
              <ac:picMk id="7" creationId="{A055A818-5F8C-5AA3-E2F2-D75C91E333D3}"/>
            </ac:picMkLst>
          </pc:picChg>
          <pc:picChg chg="add mod">
            <ac:chgData name="Jay Bogardus" userId="f4e9cb4c-ecfc-4725-831c-1a17754b526a" providerId="ADAL" clId="{3190D19F-F7BA-854E-94C9-8BDCB71BB4B7}" dt="2024-04-16T16:01:40.918" v="34" actId="1036"/>
            <ac:picMkLst>
              <pc:docMk/>
              <pc:sldMasterMk cId="2934933602" sldId="2147483660"/>
              <pc:sldLayoutMk cId="2080906191" sldId="2147483661"/>
              <ac:picMk id="9" creationId="{FD446DB1-C412-DB82-2C02-1F0539A9BBED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E5366-D1C9-CC4C-A84C-6A1538715C6D}" type="datetimeFigureOut">
              <a:rPr lang="en-US" smtClean="0"/>
              <a:t>4/16/24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C8934-3BC4-8546-97F7-B3C25710E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6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touching a glowing atom&#10;&#10;Description automatically generated">
            <a:extLst>
              <a:ext uri="{FF2B5EF4-FFF2-40B4-BE49-F238E27FC236}">
                <a16:creationId xmlns:a16="http://schemas.microsoft.com/office/drawing/2014/main" id="{06F35196-5122-EBC5-E42E-95B9B80AFD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5768" y="1423686"/>
            <a:ext cx="6107936" cy="3572435"/>
          </a:xfrm>
        </p:spPr>
        <p:txBody>
          <a:bodyPr anchor="b">
            <a:normAutofit/>
          </a:bodyPr>
          <a:lstStyle>
            <a:lvl1pPr algn="l">
              <a:defRPr sz="7200" b="1" i="0">
                <a:solidFill>
                  <a:srgbClr val="004B98"/>
                </a:solidFill>
                <a:effectLst/>
                <a:latin typeface="Franklin Gothic Demi Cond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5310" y="5202238"/>
            <a:ext cx="3776953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 b="0" i="0">
                <a:solidFill>
                  <a:schemeClr val="bg2">
                    <a:lumMod val="10000"/>
                  </a:schemeClr>
                </a:solidFill>
                <a:effectLst/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67B53B0-8AFB-A465-6F86-ED706F2F5A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74" y="6099858"/>
            <a:ext cx="1464861" cy="5151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D446DB1-C412-DB82-2C02-1F0539A9BBE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862" y="-65033"/>
            <a:ext cx="7141477" cy="551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13462FD-6242-4F4B-AF93-9C3C5884C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pPr/>
              <a:t>4/16/24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5A9147D-DC56-684C-A23C-A9D29C61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252EFE-A527-1F46-B353-FFBBC9E39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B5ADA29-29F4-5D45-9563-67F92E85D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BBBB0095-2F5A-494C-8CA2-A6C4638EB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pPr/>
              <a:t>4/16/24</a:t>
            </a:fld>
            <a:endParaRPr lang="en-US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6CDDB342-D2DD-6B40-AD2A-E7E523943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364086E-566C-E542-8E7A-FED0A4C7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4/16/24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4/16/24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4/16/24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4/16/24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4/16/24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4/16/24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4/16/24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F5E8D9-877A-284E-AF28-F1042FF97C0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7304" y="6330943"/>
            <a:ext cx="1105724" cy="39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98277" y="2907323"/>
            <a:ext cx="8393723" cy="21904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9BDF"/>
                </a:solidFill>
              </a:rPr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1255" y="5097725"/>
            <a:ext cx="5300253" cy="16557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Name of Presenter</a:t>
            </a:r>
          </a:p>
          <a:p>
            <a:r>
              <a:rPr lang="en-US" dirty="0">
                <a:solidFill>
                  <a:schemeClr val="bg1"/>
                </a:solidFill>
              </a:rPr>
              <a:t>Title of Presenter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24821" y="5925606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</p:spPr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ANS 16x9_02_ NEW</Template>
  <TotalTime>220</TotalTime>
  <Words>41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Franklin Gothic Demi Cond</vt:lpstr>
      <vt:lpstr>Franklin Gothic Medium</vt:lpstr>
      <vt:lpstr>Wingdings</vt:lpstr>
      <vt:lpstr>ANS 16x9_02_ NEW</vt:lpstr>
      <vt:lpstr>Title of Presentation</vt:lpstr>
      <vt:lpstr>Text Slide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Jay Bogardus</cp:lastModifiedBy>
  <cp:revision>31</cp:revision>
  <dcterms:created xsi:type="dcterms:W3CDTF">2017-01-30T20:04:56Z</dcterms:created>
  <dcterms:modified xsi:type="dcterms:W3CDTF">2024-04-16T16:01:57Z</dcterms:modified>
</cp:coreProperties>
</file>