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93"/>
    <a:srgbClr val="D39F10"/>
    <a:srgbClr val="FFDA27"/>
    <a:srgbClr val="BE3636"/>
    <a:srgbClr val="576031"/>
    <a:srgbClr val="004B98"/>
    <a:srgbClr val="2F5496"/>
    <a:srgbClr val="8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31AAAD-2812-A843-BF51-B42930584CB9}" v="20" dt="2024-03-25T15:46:05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8" autoAdjust="0"/>
    <p:restoredTop sz="96327"/>
  </p:normalViewPr>
  <p:slideViewPr>
    <p:cSldViewPr snapToGrid="0" showGuides="1">
      <p:cViewPr varScale="1">
        <p:scale>
          <a:sx n="110" d="100"/>
          <a:sy n="110" d="100"/>
        </p:scale>
        <p:origin x="184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D131AAAD-2812-A843-BF51-B42930584CB9}"/>
    <pc:docChg chg="undo custSel modSld modMainMaster">
      <pc:chgData name="Jay Bogardus" userId="f4e9cb4c-ecfc-4725-831c-1a17754b526a" providerId="ADAL" clId="{D131AAAD-2812-A843-BF51-B42930584CB9}" dt="2024-03-25T15:46:05.291" v="28"/>
      <pc:docMkLst>
        <pc:docMk/>
      </pc:docMkLst>
      <pc:sldChg chg="setBg">
        <pc:chgData name="Jay Bogardus" userId="f4e9cb4c-ecfc-4725-831c-1a17754b526a" providerId="ADAL" clId="{D131AAAD-2812-A843-BF51-B42930584CB9}" dt="2024-03-25T15:46:05.291" v="28"/>
        <pc:sldMkLst>
          <pc:docMk/>
          <pc:sldMk cId="4083143246" sldId="256"/>
        </pc:sldMkLst>
      </pc:sldChg>
      <pc:sldMasterChg chg="modSldLayout">
        <pc:chgData name="Jay Bogardus" userId="f4e9cb4c-ecfc-4725-831c-1a17754b526a" providerId="ADAL" clId="{D131AAAD-2812-A843-BF51-B42930584CB9}" dt="2024-03-25T15:44:52.577" v="21"/>
        <pc:sldMasterMkLst>
          <pc:docMk/>
          <pc:sldMasterMk cId="2934933602" sldId="2147483660"/>
        </pc:sldMasterMkLst>
        <pc:sldLayoutChg chg="addSp delSp modSp mod setBg">
          <pc:chgData name="Jay Bogardus" userId="f4e9cb4c-ecfc-4725-831c-1a17754b526a" providerId="ADAL" clId="{D131AAAD-2812-A843-BF51-B42930584CB9}" dt="2024-03-25T15:44:52.577" v="21"/>
          <pc:sldLayoutMkLst>
            <pc:docMk/>
            <pc:sldMasterMk cId="2934933602" sldId="2147483660"/>
            <pc:sldLayoutMk cId="2080906191" sldId="2147483661"/>
          </pc:sldLayoutMkLst>
          <pc:spChg chg="add del mod">
            <ac:chgData name="Jay Bogardus" userId="f4e9cb4c-ecfc-4725-831c-1a17754b526a" providerId="ADAL" clId="{D131AAAD-2812-A843-BF51-B42930584CB9}" dt="2024-03-25T15:43:38.579" v="10"/>
            <ac:spMkLst>
              <pc:docMk/>
              <pc:sldMasterMk cId="2934933602" sldId="2147483660"/>
              <pc:sldLayoutMk cId="2080906191" sldId="2147483661"/>
              <ac:spMk id="4" creationId="{BD0E84AD-855B-C027-589B-207CA1091204}"/>
            </ac:spMkLst>
          </pc:spChg>
          <pc:picChg chg="add mod">
            <ac:chgData name="Jay Bogardus" userId="f4e9cb4c-ecfc-4725-831c-1a17754b526a" providerId="ADAL" clId="{D131AAAD-2812-A843-BF51-B42930584CB9}" dt="2024-03-25T15:43:58.208" v="15" actId="14100"/>
            <ac:picMkLst>
              <pc:docMk/>
              <pc:sldMasterMk cId="2934933602" sldId="2147483660"/>
              <pc:sldLayoutMk cId="2080906191" sldId="2147483661"/>
              <ac:picMk id="6" creationId="{31A1EABD-BC8E-F293-5DDA-20C6F042AA71}"/>
            </ac:picMkLst>
          </pc:picChg>
          <pc:picChg chg="del mod">
            <ac:chgData name="Jay Bogardus" userId="f4e9cb4c-ecfc-4725-831c-1a17754b526a" providerId="ADAL" clId="{D131AAAD-2812-A843-BF51-B42930584CB9}" dt="2024-03-25T15:36:05.888" v="6" actId="478"/>
            <ac:picMkLst>
              <pc:docMk/>
              <pc:sldMasterMk cId="2934933602" sldId="2147483660"/>
              <pc:sldLayoutMk cId="2080906191" sldId="2147483661"/>
              <ac:picMk id="9" creationId="{62ED7104-696B-113C-F9A0-EC1B3E82372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331" y="2798956"/>
            <a:ext cx="6990615" cy="2197165"/>
          </a:xfrm>
        </p:spPr>
        <p:txBody>
          <a:bodyPr anchor="b">
            <a:normAutofit/>
          </a:bodyPr>
          <a:lstStyle>
            <a:lvl1pPr algn="r">
              <a:defRPr sz="5400" b="1">
                <a:solidFill>
                  <a:srgbClr val="003493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202238"/>
            <a:ext cx="5694946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elay 7">
            <a:extLst>
              <a:ext uri="{FF2B5EF4-FFF2-40B4-BE49-F238E27FC236}">
                <a16:creationId xmlns:a16="http://schemas.microsoft.com/office/drawing/2014/main" id="{7E765645-187B-5B5E-85E5-F5BCD2118C89}"/>
              </a:ext>
            </a:extLst>
          </p:cNvPr>
          <p:cNvSpPr/>
          <p:nvPr userDrawn="1"/>
        </p:nvSpPr>
        <p:spPr>
          <a:xfrm>
            <a:off x="1" y="0"/>
            <a:ext cx="5694946" cy="6858000"/>
          </a:xfrm>
          <a:prstGeom prst="flowChartDelay">
            <a:avLst/>
          </a:prstGeom>
          <a:blipFill dpi="0" rotWithShape="1">
            <a:blip r:embed="rId2"/>
            <a:srcRect/>
            <a:stretch>
              <a:fillRect l="-66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D3C1D-2C97-D2C7-DEE3-11DB514F7AB7}"/>
              </a:ext>
            </a:extLst>
          </p:cNvPr>
          <p:cNvSpPr txBox="1"/>
          <p:nvPr userDrawn="1"/>
        </p:nvSpPr>
        <p:spPr>
          <a:xfrm>
            <a:off x="1545430" y="241444"/>
            <a:ext cx="230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Embedded Topical at the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8EF4CF-1A3F-0E76-978A-ED4D2688E4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885" y="549221"/>
            <a:ext cx="2343393" cy="501621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1A1EABD-BC8E-F293-5DDA-20C6F042AA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85" y="241445"/>
            <a:ext cx="4987403" cy="2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4000" dirty="0">
                <a:latin typeface="Franklin Gothic Medium" panose="020B0603020102020204" pitchFamily="34" charset="0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If you are not able to use a USB drive, make alternate arrangements with your Session Chair. You will not be able to use your own laptop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and need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to use the conference-provided laptop.</a:t>
            </a:r>
          </a:p>
          <a:p>
            <a:pPr rtl="0"/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Please delete this slide before you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present at the meeting by selecting it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2878" y="2631687"/>
            <a:ext cx="6015986" cy="2988527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003493"/>
                </a:solidFill>
              </a:rPr>
              <a:t>Title of </a:t>
            </a:r>
            <a:br>
              <a:rPr lang="en-US" sz="6000" dirty="0">
                <a:solidFill>
                  <a:srgbClr val="003493"/>
                </a:solidFill>
              </a:rPr>
            </a:br>
            <a:r>
              <a:rPr lang="en-US" sz="6000" dirty="0">
                <a:solidFill>
                  <a:srgbClr val="003493"/>
                </a:solidFill>
              </a:rPr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5708496"/>
            <a:ext cx="6729664" cy="887107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Name of Presenter</a:t>
            </a:r>
          </a:p>
          <a:p>
            <a:pPr algn="l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776001" y="582747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321</TotalTime>
  <Words>119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34</cp:revision>
  <dcterms:created xsi:type="dcterms:W3CDTF">2017-01-30T20:04:56Z</dcterms:created>
  <dcterms:modified xsi:type="dcterms:W3CDTF">2024-03-25T15:46:08Z</dcterms:modified>
</cp:coreProperties>
</file>