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  <a:srgbClr val="003493"/>
    <a:srgbClr val="D39F10"/>
    <a:srgbClr val="FFDA27"/>
    <a:srgbClr val="BE3636"/>
    <a:srgbClr val="576031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87DAD-151F-2D4D-8340-311513489487}" v="18" dt="2024-03-25T15:47:0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D2887DAD-151F-2D4D-8340-311513489487}"/>
    <pc:docChg chg="custSel modSld modMainMaster">
      <pc:chgData name="Jay Bogardus" userId="f4e9cb4c-ecfc-4725-831c-1a17754b526a" providerId="ADAL" clId="{D2887DAD-151F-2D4D-8340-311513489487}" dt="2024-03-25T15:47:04.292" v="222"/>
      <pc:docMkLst>
        <pc:docMk/>
      </pc:docMkLst>
      <pc:sldChg chg="modSp mod setBg">
        <pc:chgData name="Jay Bogardus" userId="f4e9cb4c-ecfc-4725-831c-1a17754b526a" providerId="ADAL" clId="{D2887DAD-151F-2D4D-8340-311513489487}" dt="2024-03-25T15:47:04.292" v="222"/>
        <pc:sldMkLst>
          <pc:docMk/>
          <pc:sldMk cId="4083143246" sldId="256"/>
        </pc:sldMkLst>
        <pc:spChg chg="mod">
          <ac:chgData name="Jay Bogardus" userId="f4e9cb4c-ecfc-4725-831c-1a17754b526a" providerId="ADAL" clId="{D2887DAD-151F-2D4D-8340-311513489487}" dt="2024-03-25T15:27:55.564" v="171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D2887DAD-151F-2D4D-8340-311513489487}" dt="2024-03-25T15:27:52.400" v="170" actId="1076"/>
          <ac:spMkLst>
            <pc:docMk/>
            <pc:sldMk cId="4083143246" sldId="256"/>
            <ac:spMk id="3" creationId="{00000000-0000-0000-0000-000000000000}"/>
          </ac:spMkLst>
        </pc:spChg>
      </pc:sldChg>
      <pc:sldMasterChg chg="modSldLayout">
        <pc:chgData name="Jay Bogardus" userId="f4e9cb4c-ecfc-4725-831c-1a17754b526a" providerId="ADAL" clId="{D2887DAD-151F-2D4D-8340-311513489487}" dt="2024-03-25T15:31:46.002" v="218" actId="1076"/>
        <pc:sldMasterMkLst>
          <pc:docMk/>
          <pc:sldMasterMk cId="2934933602" sldId="2147483660"/>
        </pc:sldMasterMkLst>
        <pc:sldLayoutChg chg="addSp delSp modSp mod setBg">
          <pc:chgData name="Jay Bogardus" userId="f4e9cb4c-ecfc-4725-831c-1a17754b526a" providerId="ADAL" clId="{D2887DAD-151F-2D4D-8340-311513489487}" dt="2024-03-25T15:31:46.002" v="218" actId="107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D2887DAD-151F-2D4D-8340-311513489487}" dt="2024-03-25T15:21:03.497" v="69" actId="14100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D2887DAD-151F-2D4D-8340-311513489487}" dt="2024-03-25T15:17:22.275" v="51" actId="207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add mod">
            <ac:chgData name="Jay Bogardus" userId="f4e9cb4c-ecfc-4725-831c-1a17754b526a" providerId="ADAL" clId="{D2887DAD-151F-2D4D-8340-311513489487}" dt="2024-03-25T15:31:22.370" v="212" actId="207"/>
            <ac:spMkLst>
              <pc:docMk/>
              <pc:sldMasterMk cId="2934933602" sldId="2147483660"/>
              <pc:sldLayoutMk cId="2080906191" sldId="2147483661"/>
              <ac:spMk id="8" creationId="{7E765645-187B-5B5E-85E5-F5BCD2118C89}"/>
            </ac:spMkLst>
          </pc:spChg>
          <pc:spChg chg="add mod">
            <ac:chgData name="Jay Bogardus" userId="f4e9cb4c-ecfc-4725-831c-1a17754b526a" providerId="ADAL" clId="{D2887DAD-151F-2D4D-8340-311513489487}" dt="2024-03-25T15:31:46.002" v="218" actId="1076"/>
            <ac:spMkLst>
              <pc:docMk/>
              <pc:sldMasterMk cId="2934933602" sldId="2147483660"/>
              <pc:sldLayoutMk cId="2080906191" sldId="2147483661"/>
              <ac:spMk id="10" creationId="{572D3C1D-2C97-D2C7-DEE3-11DB514F7AB7}"/>
            </ac:spMkLst>
          </pc:spChg>
          <pc:spChg chg="add del mod">
            <ac:chgData name="Jay Bogardus" userId="f4e9cb4c-ecfc-4725-831c-1a17754b526a" providerId="ADAL" clId="{D2887DAD-151F-2D4D-8340-311513489487}" dt="2024-03-25T15:22:34.823" v="109"/>
            <ac:spMkLst>
              <pc:docMk/>
              <pc:sldMasterMk cId="2934933602" sldId="2147483660"/>
              <pc:sldLayoutMk cId="2080906191" sldId="2147483661"/>
              <ac:spMk id="14" creationId="{08A261F7-0B43-16B1-064F-C85997976AB6}"/>
            </ac:spMkLst>
          </pc:spChg>
          <pc:picChg chg="add del mod">
            <ac:chgData name="Jay Bogardus" userId="f4e9cb4c-ecfc-4725-831c-1a17754b526a" providerId="ADAL" clId="{D2887DAD-151F-2D4D-8340-311513489487}" dt="2024-03-25T15:17:35.152" v="54" actId="21"/>
            <ac:picMkLst>
              <pc:docMk/>
              <pc:sldMasterMk cId="2934933602" sldId="2147483660"/>
              <pc:sldLayoutMk cId="2080906191" sldId="2147483661"/>
              <ac:picMk id="5" creationId="{4BA3A5AB-17FD-42B4-77F9-0B98E00D4B04}"/>
            </ac:picMkLst>
          </pc:picChg>
          <pc:picChg chg="del">
            <ac:chgData name="Jay Bogardus" userId="f4e9cb4c-ecfc-4725-831c-1a17754b526a" providerId="ADAL" clId="{D2887DAD-151F-2D4D-8340-311513489487}" dt="2024-03-25T15:14:08.351" v="9" actId="478"/>
            <ac:picMkLst>
              <pc:docMk/>
              <pc:sldMasterMk cId="2934933602" sldId="2147483660"/>
              <pc:sldLayoutMk cId="2080906191" sldId="2147483661"/>
              <ac:picMk id="6" creationId="{73A89B3A-1D0B-8FBE-7F69-479B096D346C}"/>
            </ac:picMkLst>
          </pc:picChg>
          <pc:picChg chg="del">
            <ac:chgData name="Jay Bogardus" userId="f4e9cb4c-ecfc-4725-831c-1a17754b526a" providerId="ADAL" clId="{D2887DAD-151F-2D4D-8340-311513489487}" dt="2024-03-25T15:12:31.968" v="0" actId="478"/>
            <ac:picMkLst>
              <pc:docMk/>
              <pc:sldMasterMk cId="2934933602" sldId="2147483660"/>
              <pc:sldLayoutMk cId="2080906191" sldId="2147483661"/>
              <ac:picMk id="7" creationId="{E0FDFD82-89D2-1F4B-FCF5-B466CDAE6B46}"/>
            </ac:picMkLst>
          </pc:picChg>
          <pc:picChg chg="add mod">
            <ac:chgData name="Jay Bogardus" userId="f4e9cb4c-ecfc-4725-831c-1a17754b526a" providerId="ADAL" clId="{D2887DAD-151F-2D4D-8340-311513489487}" dt="2024-03-25T15:23:27.132" v="115" actId="1076"/>
            <ac:picMkLst>
              <pc:docMk/>
              <pc:sldMasterMk cId="2934933602" sldId="2147483660"/>
              <pc:sldLayoutMk cId="2080906191" sldId="2147483661"/>
              <ac:picMk id="9" creationId="{62ED7104-696B-113C-F9A0-EC1B3E823727}"/>
            </ac:picMkLst>
          </pc:picChg>
          <pc:picChg chg="del">
            <ac:chgData name="Jay Bogardus" userId="f4e9cb4c-ecfc-4725-831c-1a17754b526a" providerId="ADAL" clId="{D2887DAD-151F-2D4D-8340-311513489487}" dt="2024-03-25T15:12:36.783" v="1" actId="478"/>
            <ac:picMkLst>
              <pc:docMk/>
              <pc:sldMasterMk cId="2934933602" sldId="2147483660"/>
              <pc:sldLayoutMk cId="2080906191" sldId="2147483661"/>
              <ac:picMk id="12" creationId="{B17099FF-6CEC-5B5B-65E9-12EF15AAE206}"/>
            </ac:picMkLst>
          </pc:picChg>
          <pc:picChg chg="add mod">
            <ac:chgData name="Jay Bogardus" userId="f4e9cb4c-ecfc-4725-831c-1a17754b526a" providerId="ADAL" clId="{D2887DAD-151F-2D4D-8340-311513489487}" dt="2024-03-25T15:31:46.002" v="218" actId="1076"/>
            <ac:picMkLst>
              <pc:docMk/>
              <pc:sldMasterMk cId="2934933602" sldId="2147483660"/>
              <pc:sldLayoutMk cId="2080906191" sldId="2147483661"/>
              <ac:picMk id="13" creationId="{F58EF4CF-1A3F-0E76-978A-ED4D2688E48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331" y="2798956"/>
            <a:ext cx="6990615" cy="2197165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00349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elay 7">
            <a:extLst>
              <a:ext uri="{FF2B5EF4-FFF2-40B4-BE49-F238E27FC236}">
                <a16:creationId xmlns:a16="http://schemas.microsoft.com/office/drawing/2014/main" id="{7E765645-187B-5B5E-85E5-F5BCD2118C89}"/>
              </a:ext>
            </a:extLst>
          </p:cNvPr>
          <p:cNvSpPr/>
          <p:nvPr userDrawn="1"/>
        </p:nvSpPr>
        <p:spPr>
          <a:xfrm>
            <a:off x="1" y="0"/>
            <a:ext cx="5694946" cy="6858000"/>
          </a:xfrm>
          <a:prstGeom prst="flowChartDelay">
            <a:avLst/>
          </a:prstGeom>
          <a:blipFill dpi="0" rotWithShape="1">
            <a:blip r:embed="rId2"/>
            <a:srcRect/>
            <a:stretch>
              <a:fillRect l="-66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D7104-696B-113C-F9A0-EC1B3E8237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899" y="0"/>
            <a:ext cx="4197047" cy="3130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D3C1D-2C97-D2C7-DEE3-11DB514F7AB7}"/>
              </a:ext>
            </a:extLst>
          </p:cNvPr>
          <p:cNvSpPr txBox="1"/>
          <p:nvPr userDrawn="1"/>
        </p:nvSpPr>
        <p:spPr>
          <a:xfrm>
            <a:off x="1545430" y="241444"/>
            <a:ext cx="230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Embedded Topical at the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EF4CF-1A3F-0E76-978A-ED4D2688E4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885" y="549221"/>
            <a:ext cx="2343393" cy="5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9D9E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2878" y="2631687"/>
            <a:ext cx="6015986" cy="2988527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003493"/>
                </a:solidFill>
              </a:rPr>
              <a:t>Title of </a:t>
            </a:r>
            <a:br>
              <a:rPr lang="en-US" sz="6000" dirty="0">
                <a:solidFill>
                  <a:srgbClr val="003493"/>
                </a:solidFill>
              </a:rPr>
            </a:br>
            <a:r>
              <a:rPr lang="en-US" sz="6000" dirty="0">
                <a:solidFill>
                  <a:srgbClr val="003493"/>
                </a:solidFill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708496"/>
            <a:ext cx="6729664" cy="88710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Name of Presenter</a:t>
            </a:r>
          </a:p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309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33</cp:revision>
  <dcterms:created xsi:type="dcterms:W3CDTF">2017-01-30T20:04:56Z</dcterms:created>
  <dcterms:modified xsi:type="dcterms:W3CDTF">2024-03-25T15:47:12Z</dcterms:modified>
</cp:coreProperties>
</file>