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71A"/>
    <a:srgbClr val="282541"/>
    <a:srgbClr val="1E1E31"/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E2FD0-0DDF-184B-8278-69CFDC495028}" v="4" dt="2023-09-14T16:05:33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6327"/>
  </p:normalViewPr>
  <p:slideViewPr>
    <p:cSldViewPr snapToGrid="0" showGuides="1">
      <p:cViewPr>
        <p:scale>
          <a:sx n="90" d="100"/>
          <a:sy n="90" d="100"/>
        </p:scale>
        <p:origin x="80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ue light in a dark room&#10;&#10;Description automatically generated">
            <a:extLst>
              <a:ext uri="{FF2B5EF4-FFF2-40B4-BE49-F238E27FC236}">
                <a16:creationId xmlns:a16="http://schemas.microsoft.com/office/drawing/2014/main" id="{452B2A3D-0D73-9573-9E99-FEB2B1823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r="9091"/>
          <a:stretch/>
        </p:blipFill>
        <p:spPr>
          <a:xfrm>
            <a:off x="0" y="0"/>
            <a:ext cx="9052560" cy="6858000"/>
          </a:xfrm>
          <a:prstGeom prst="rect">
            <a:avLst/>
          </a:prstGeom>
          <a:solidFill>
            <a:srgbClr val="28254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53E342-D08D-CAB3-003F-59B397AA8635}"/>
              </a:ext>
            </a:extLst>
          </p:cNvPr>
          <p:cNvSpPr/>
          <p:nvPr userDrawn="1"/>
        </p:nvSpPr>
        <p:spPr>
          <a:xfrm>
            <a:off x="7812505" y="0"/>
            <a:ext cx="43794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6000">
                <a:srgbClr val="04071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C7530-B772-A5BD-1AF7-99FD4EE55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" y="432007"/>
            <a:ext cx="1967497" cy="967991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353F58F-9460-4D0B-D791-9C19C8100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77" y="0"/>
            <a:ext cx="8333634" cy="2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6325" y="2271713"/>
            <a:ext cx="6743701" cy="2414587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4913" y="4686301"/>
            <a:ext cx="6615113" cy="928688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0867" y="5729945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251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2023-09-14T16:10:03Z</dcterms:modified>
</cp:coreProperties>
</file>