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34D44-8F52-C742-B755-4892D8712132}" v="22" dt="2023-08-31T18:10:4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E3534D44-8F52-C742-B755-4892D8712132}"/>
    <pc:docChg chg="custSel addSld modSld sldOrd modMainMaster">
      <pc:chgData name="Jay Bogardus" userId="f4e9cb4c-ecfc-4725-831c-1a17754b526a" providerId="ADAL" clId="{E3534D44-8F52-C742-B755-4892D8712132}" dt="2023-08-31T18:10:46.539" v="40" actId="14826"/>
      <pc:docMkLst>
        <pc:docMk/>
      </pc:docMkLst>
      <pc:sldChg chg="delSp modSp mod">
        <pc:chgData name="Jay Bogardus" userId="f4e9cb4c-ecfc-4725-831c-1a17754b526a" providerId="ADAL" clId="{E3534D44-8F52-C742-B755-4892D8712132}" dt="2023-08-29T13:53:55.192" v="21" actId="14100"/>
        <pc:sldMkLst>
          <pc:docMk/>
          <pc:sldMk cId="0" sldId="256"/>
        </pc:sldMkLst>
        <pc:spChg chg="del">
          <ac:chgData name="Jay Bogardus" userId="f4e9cb4c-ecfc-4725-831c-1a17754b526a" providerId="ADAL" clId="{E3534D44-8F52-C742-B755-4892D8712132}" dt="2023-08-29T13:51:28.652" v="3" actId="478"/>
          <ac:spMkLst>
            <pc:docMk/>
            <pc:sldMk cId="0" sldId="256"/>
            <ac:spMk id="2" creationId="{8281A832-535D-B8D5-59FC-A108C77B11E5}"/>
          </ac:spMkLst>
        </pc:spChg>
        <pc:spChg chg="mod">
          <ac:chgData name="Jay Bogardus" userId="f4e9cb4c-ecfc-4725-831c-1a17754b526a" providerId="ADAL" clId="{E3534D44-8F52-C742-B755-4892D8712132}" dt="2023-08-29T13:51:34.276" v="4" actId="14100"/>
          <ac:spMkLst>
            <pc:docMk/>
            <pc:sldMk cId="0" sldId="256"/>
            <ac:spMk id="3" creationId="{DFD8C20B-F416-40CA-8529-D349EEE2E244}"/>
          </ac:spMkLst>
        </pc:spChg>
        <pc:spChg chg="mod">
          <ac:chgData name="Jay Bogardus" userId="f4e9cb4c-ecfc-4725-831c-1a17754b526a" providerId="ADAL" clId="{E3534D44-8F52-C742-B755-4892D8712132}" dt="2023-08-29T13:53:55.192" v="21" actId="14100"/>
          <ac:spMkLst>
            <pc:docMk/>
            <pc:sldMk cId="0" sldId="256"/>
            <ac:spMk id="13313" creationId="{9A2B726D-1775-5901-B701-5EF0D9594EF0}"/>
          </ac:spMkLst>
        </pc:spChg>
      </pc:sldChg>
      <pc:sldChg chg="modSp mod">
        <pc:chgData name="Jay Bogardus" userId="f4e9cb4c-ecfc-4725-831c-1a17754b526a" providerId="ADAL" clId="{E3534D44-8F52-C742-B755-4892D8712132}" dt="2023-08-29T13:55:32.641" v="25" actId="207"/>
        <pc:sldMkLst>
          <pc:docMk/>
          <pc:sldMk cId="0" sldId="257"/>
        </pc:sldMkLst>
        <pc:spChg chg="mod">
          <ac:chgData name="Jay Bogardus" userId="f4e9cb4c-ecfc-4725-831c-1a17754b526a" providerId="ADAL" clId="{E3534D44-8F52-C742-B755-4892D8712132}" dt="2023-08-29T13:55:32.641" v="25" actId="207"/>
          <ac:spMkLst>
            <pc:docMk/>
            <pc:sldMk cId="0" sldId="257"/>
            <ac:spMk id="14337" creationId="{DBAFFD20-95F8-5147-EA86-972AE9E676BF}"/>
          </ac:spMkLst>
        </pc:spChg>
      </pc:sldChg>
      <pc:sldChg chg="add ord">
        <pc:chgData name="Jay Bogardus" userId="f4e9cb4c-ecfc-4725-831c-1a17754b526a" providerId="ADAL" clId="{E3534D44-8F52-C742-B755-4892D8712132}" dt="2023-08-29T13:55:20.371" v="23" actId="20578"/>
        <pc:sldMkLst>
          <pc:docMk/>
          <pc:sldMk cId="4229873814" sldId="258"/>
        </pc:sldMkLst>
      </pc:sldChg>
      <pc:sldMasterChg chg="modSldLayout">
        <pc:chgData name="Jay Bogardus" userId="f4e9cb4c-ecfc-4725-831c-1a17754b526a" providerId="ADAL" clId="{E3534D44-8F52-C742-B755-4892D8712132}" dt="2023-08-31T18:10:46.539" v="40" actId="14826"/>
        <pc:sldMasterMkLst>
          <pc:docMk/>
          <pc:sldMasterMk cId="0" sldId="2147483660"/>
        </pc:sldMasterMkLst>
        <pc:sldLayoutChg chg="addSp delSp modSp mod">
          <pc:chgData name="Jay Bogardus" userId="f4e9cb4c-ecfc-4725-831c-1a17754b526a" providerId="ADAL" clId="{E3534D44-8F52-C742-B755-4892D8712132}" dt="2023-08-31T18:10:46.539" v="40" actId="14826"/>
          <pc:sldLayoutMkLst>
            <pc:docMk/>
            <pc:sldMasterMk cId="0" sldId="2147483660"/>
            <pc:sldLayoutMk cId="589901326" sldId="2147483696"/>
          </pc:sldLayoutMkLst>
          <pc:spChg chg="mod">
            <ac:chgData name="Jay Bogardus" userId="f4e9cb4c-ecfc-4725-831c-1a17754b526a" providerId="ADAL" clId="{E3534D44-8F52-C742-B755-4892D8712132}" dt="2023-08-29T13:56:51.107" v="29"/>
            <ac:spMkLst>
              <pc:docMk/>
              <pc:sldMasterMk cId="0" sldId="2147483660"/>
              <pc:sldLayoutMk cId="589901326" sldId="2147483696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E3534D44-8F52-C742-B755-4892D8712132}" dt="2023-08-29T13:53:25.494" v="16" actId="14100"/>
            <ac:spMkLst>
              <pc:docMk/>
              <pc:sldMasterMk cId="0" sldId="2147483660"/>
              <pc:sldLayoutMk cId="589901326" sldId="2147483696"/>
              <ac:spMk id="3" creationId="{00000000-0000-0000-0000-000000000000}"/>
            </ac:spMkLst>
          </pc:spChg>
          <pc:picChg chg="mod">
            <ac:chgData name="Jay Bogardus" userId="f4e9cb4c-ecfc-4725-831c-1a17754b526a" providerId="ADAL" clId="{E3534D44-8F52-C742-B755-4892D8712132}" dt="2023-08-31T18:10:46.539" v="40" actId="14826"/>
            <ac:picMkLst>
              <pc:docMk/>
              <pc:sldMasterMk cId="0" sldId="2147483660"/>
              <pc:sldLayoutMk cId="589901326" sldId="2147483696"/>
              <ac:picMk id="4" creationId="{816C226C-E3B0-747B-DD1F-976F57023A63}"/>
            </ac:picMkLst>
          </pc:picChg>
          <pc:picChg chg="mod">
            <ac:chgData name="Jay Bogardus" userId="f4e9cb4c-ecfc-4725-831c-1a17754b526a" providerId="ADAL" clId="{E3534D44-8F52-C742-B755-4892D8712132}" dt="2023-08-29T13:53:35.552" v="17" actId="1076"/>
            <ac:picMkLst>
              <pc:docMk/>
              <pc:sldMasterMk cId="0" sldId="2147483660"/>
              <pc:sldLayoutMk cId="589901326" sldId="2147483696"/>
              <ac:picMk id="6" creationId="{091A0C1E-08A2-94CD-8B65-E9105C83716F}"/>
            </ac:picMkLst>
          </pc:picChg>
          <pc:picChg chg="add mod">
            <ac:chgData name="Jay Bogardus" userId="f4e9cb4c-ecfc-4725-831c-1a17754b526a" providerId="ADAL" clId="{E3534D44-8F52-C742-B755-4892D8712132}" dt="2023-08-29T14:26:31.642" v="39" actId="1076"/>
            <ac:picMkLst>
              <pc:docMk/>
              <pc:sldMasterMk cId="0" sldId="2147483660"/>
              <pc:sldLayoutMk cId="589901326" sldId="2147483696"/>
              <ac:picMk id="7" creationId="{3CE26A11-122F-A00F-9AFF-6570D69044B0}"/>
            </ac:picMkLst>
          </pc:picChg>
          <pc:picChg chg="del">
            <ac:chgData name="Jay Bogardus" userId="f4e9cb4c-ecfc-4725-831c-1a17754b526a" providerId="ADAL" clId="{E3534D44-8F52-C742-B755-4892D8712132}" dt="2023-08-29T13:51:52.092" v="5" actId="478"/>
            <ac:picMkLst>
              <pc:docMk/>
              <pc:sldMasterMk cId="0" sldId="2147483660"/>
              <pc:sldLayoutMk cId="589901326" sldId="2147483696"/>
              <ac:picMk id="7" creationId="{D84F0FB9-C211-4438-A2FC-5E0D0F28706D}"/>
            </ac:picMkLst>
          </pc:picChg>
          <pc:picChg chg="add del mod">
            <ac:chgData name="Jay Bogardus" userId="f4e9cb4c-ecfc-4725-831c-1a17754b526a" providerId="ADAL" clId="{E3534D44-8F52-C742-B755-4892D8712132}" dt="2023-08-29T13:52:16.538" v="7" actId="931"/>
            <ac:picMkLst>
              <pc:docMk/>
              <pc:sldMasterMk cId="0" sldId="2147483660"/>
              <pc:sldLayoutMk cId="589901326" sldId="2147483696"/>
              <ac:picMk id="8" creationId="{40FCEDBF-6A52-031C-D74E-0724420DA404}"/>
            </ac:picMkLst>
          </pc:picChg>
          <pc:picChg chg="add mod">
            <ac:chgData name="Jay Bogardus" userId="f4e9cb4c-ecfc-4725-831c-1a17754b526a" providerId="ADAL" clId="{E3534D44-8F52-C742-B755-4892D8712132}" dt="2023-08-29T13:56:12.868" v="26" actId="14100"/>
            <ac:picMkLst>
              <pc:docMk/>
              <pc:sldMasterMk cId="0" sldId="2147483660"/>
              <pc:sldLayoutMk cId="589901326" sldId="2147483696"/>
              <ac:picMk id="10" creationId="{3B2675A2-0E14-1D50-1AAD-D2358748A03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6C226C-E3B0-747B-DD1F-976F57023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91A0C1E-08A2-94CD-8B65-E9105C83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6913" y="319492"/>
            <a:ext cx="2690714" cy="9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9643" y="1219200"/>
            <a:ext cx="5602356" cy="2994991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642" y="4323522"/>
            <a:ext cx="5602357" cy="110986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75A2-0E14-1D50-1AAD-D2358748A0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" y="428822"/>
            <a:ext cx="1702905" cy="837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E26A11-122F-A00F-9AFF-6570D69044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270" y="5532782"/>
            <a:ext cx="2642730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77445" y="1298864"/>
            <a:ext cx="5614554" cy="3259535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445" y="4641910"/>
            <a:ext cx="5407818" cy="206782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10158272" y="5941388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245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2023-08-31T18:10:56Z</dcterms:modified>
</cp:coreProperties>
</file>