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2F5496"/>
    <a:srgbClr val="81BC00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26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69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E5366-D1C9-CC4C-A84C-6A1538715C6D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C8934-3BC4-8546-97F7-B3C25710E6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6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BEE1800-2278-C24B-AA3A-89C1DA9E0D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4130" y="2454966"/>
            <a:ext cx="7188936" cy="2067142"/>
          </a:xfrm>
        </p:spPr>
        <p:txBody>
          <a:bodyPr anchor="b">
            <a:normAutofit/>
          </a:bodyPr>
          <a:lstStyle>
            <a:lvl1pPr algn="r">
              <a:defRPr sz="5400" b="1">
                <a:solidFill>
                  <a:srgbClr val="81BC00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7373" y="4689290"/>
            <a:ext cx="6086877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2/26/21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95205B-4FB9-A54B-AE4C-ED8E7A37953C}"/>
              </a:ext>
            </a:extLst>
          </p:cNvPr>
          <p:cNvSpPr txBox="1"/>
          <p:nvPr userDrawn="1"/>
        </p:nvSpPr>
        <p:spPr>
          <a:xfrm>
            <a:off x="5820833" y="888929"/>
            <a:ext cx="39955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i="0" kern="1200" dirty="0">
                <a:solidFill>
                  <a:srgbClr val="004B98"/>
                </a:solidFill>
                <a:effectLst/>
                <a:latin typeface="Franklin Gothic Demi Cond" panose="020B0603020102020204" pitchFamily="34" charset="0"/>
                <a:ea typeface="+mn-ea"/>
                <a:cs typeface="+mn-cs"/>
              </a:rPr>
              <a:t>Breaking Through to Deployment</a:t>
            </a:r>
          </a:p>
        </p:txBody>
      </p:sp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93DEF2AB-523B-2249-B5BE-B3ADB3C6A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13462FD-6242-4F4B-AF93-9C3C5884C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5A9147D-DC56-684C-A23C-A9D29C61E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252EFE-A527-1F46-B353-FFBBC9E39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3F8D14BB-65C9-1D47-898B-4FB99EB392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C0EE8581-9250-4D49-9517-CBD7BE34E9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FDFC0B2-088A-084D-A127-46B4EF042A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1C3BCFC-8057-444F-82C7-4D3310F0CA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28E581BE-7AA3-7E47-B16F-C5BDBC2ABF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08BCB184-D086-644C-901B-4FB12006F5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FB61547-AB6B-E843-AD9E-4DF7CB1815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21A01EF-E018-4B49-8A43-6AD016EF69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38E282A-9858-594C-A6FE-2BEF7F97F8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447" y="6212101"/>
            <a:ext cx="1204551" cy="54498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3F5E8D9-877A-284E-AF28-F1042FF97C0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36" y="6289597"/>
            <a:ext cx="1105724" cy="40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7032" y="1556292"/>
            <a:ext cx="8380071" cy="2067142"/>
          </a:xfrm>
        </p:spPr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0226" y="3790616"/>
            <a:ext cx="6086877" cy="1655762"/>
          </a:xfrm>
        </p:spPr>
        <p:txBody>
          <a:bodyPr/>
          <a:lstStyle/>
          <a:p>
            <a:r>
              <a:rPr lang="en-US" dirty="0"/>
              <a:t>Name of Presenter</a:t>
            </a:r>
          </a:p>
          <a:p>
            <a:r>
              <a:rPr lang="en-US" dirty="0"/>
              <a:t>Title of Presenter</a:t>
            </a:r>
          </a:p>
        </p:txBody>
      </p:sp>
      <p:sp>
        <p:nvSpPr>
          <p:cNvPr id="8" name="Rectangle 7"/>
          <p:cNvSpPr/>
          <p:nvPr/>
        </p:nvSpPr>
        <p:spPr>
          <a:xfrm>
            <a:off x="9792260" y="5541541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</p:spPr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16x9_02_ NEW</Template>
  <TotalTime>162</TotalTime>
  <Words>41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Demi Cond</vt:lpstr>
      <vt:lpstr>Wingdings</vt:lpstr>
      <vt:lpstr>ANS 16x9_02_ NEW</vt:lpstr>
      <vt:lpstr>Title of Presentation</vt:lpstr>
      <vt:lpstr>Text Slide Sample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29</cp:revision>
  <dcterms:created xsi:type="dcterms:W3CDTF">2017-01-30T20:04:56Z</dcterms:created>
  <dcterms:modified xsi:type="dcterms:W3CDTF">2021-02-26T20:24:57Z</dcterms:modified>
</cp:coreProperties>
</file>