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493"/>
    <a:srgbClr val="785575"/>
    <a:srgbClr val="C2AC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E638CB-4F39-8846-B76B-DCE94BEA9D29}" v="6" dt="2021-08-31T14:16:00.5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76" autoAdjust="0"/>
    <p:restoredTop sz="94660"/>
  </p:normalViewPr>
  <p:slideViewPr>
    <p:cSldViewPr snapToGrid="0" showGuides="1">
      <p:cViewPr varScale="1">
        <p:scale>
          <a:sx n="128" d="100"/>
          <a:sy n="128" d="100"/>
        </p:scale>
        <p:origin x="68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C371E-1E1E-B149-8A00-9AB1523A7805}" type="datetimeFigureOut">
              <a:rPr lang="en-US" smtClean="0"/>
              <a:t>8/31/21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F6B924-071A-2F4B-B09C-D1512BD3B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8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6B924-071A-2F4B-B09C-D1512BD3B1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14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sky, city&#10;&#10;Description automatically generated">
            <a:extLst>
              <a:ext uri="{FF2B5EF4-FFF2-40B4-BE49-F238E27FC236}">
                <a16:creationId xmlns:a16="http://schemas.microsoft.com/office/drawing/2014/main" id="{25586061-C6C3-8C44-9DE6-9C10C83747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6894" y="1664185"/>
            <a:ext cx="10838213" cy="2112685"/>
          </a:xfrm>
        </p:spPr>
        <p:txBody>
          <a:bodyPr anchor="b">
            <a:normAutofit/>
          </a:bodyPr>
          <a:lstStyle>
            <a:lvl1pPr algn="r">
              <a:defRPr sz="54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6894" y="4278472"/>
            <a:ext cx="10838212" cy="961901"/>
          </a:xfrm>
        </p:spPr>
        <p:txBody>
          <a:bodyPr>
            <a:normAutofit/>
          </a:bodyPr>
          <a:lstStyle>
            <a:lvl1pPr marL="0" indent="0" algn="r">
              <a:buNone/>
              <a:defRPr sz="3200">
                <a:solidFill>
                  <a:schemeClr val="bg1"/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809061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8/31/21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mr-IN" smtClean="0">
                <a:effectLst/>
              </a:defRPr>
            </a:lvl1pPr>
          </a:lstStyle>
          <a:p>
            <a:r>
              <a:rPr lang="mr-IN" dirty="0"/>
              <a:t>ICRS 14/RPSD-2020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3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8/31/21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mr-IN" smtClean="0">
                <a:effectLst/>
              </a:defRPr>
            </a:lvl1pPr>
          </a:lstStyle>
          <a:p>
            <a:r>
              <a:rPr lang="mr-IN" dirty="0"/>
              <a:t>ICRS 14/RPSD-2020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1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95000"/>
              </a:lnSpc>
              <a:defRPr>
                <a:solidFill>
                  <a:schemeClr val="tx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95000"/>
              </a:lnSpc>
              <a:spcBef>
                <a:spcPts val="1800"/>
              </a:spcBef>
              <a:buClr>
                <a:schemeClr val="tx1"/>
              </a:buClr>
              <a:defRPr>
                <a:effectLst/>
              </a:defRPr>
            </a:lvl1pPr>
            <a:lvl2pPr marL="685800" indent="-228600">
              <a:lnSpc>
                <a:spcPct val="95000"/>
              </a:lnSpc>
              <a:spcBef>
                <a:spcPts val="20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>
                <a:effectLst/>
              </a:defRPr>
            </a:lvl2pPr>
            <a:lvl3pPr marL="1143000" indent="-228600">
              <a:lnSpc>
                <a:spcPct val="95000"/>
              </a:lnSpc>
              <a:buClr>
                <a:schemeClr val="tx2"/>
              </a:buClr>
              <a:buFont typeface="Wingdings" panose="05000000000000000000" pitchFamily="2" charset="2"/>
              <a:buChar char="§"/>
              <a:defRPr>
                <a:effectLst/>
              </a:defRPr>
            </a:lvl3pPr>
            <a:lvl4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4pPr>
            <a:lvl5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lnSpc>
                <a:spcPct val="95000"/>
              </a:lnSpc>
              <a:defRPr sz="2000">
                <a:solidFill>
                  <a:srgbClr val="00349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5000"/>
              </a:lnSpc>
              <a:defRPr lang="mr-IN" smtClean="0">
                <a:effectLst/>
              </a:defRPr>
            </a:lvl1pPr>
          </a:lstStyle>
          <a:p>
            <a:r>
              <a:rPr lang="mr-IN" dirty="0"/>
              <a:t>ICRS 14/RPSD-2020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5000"/>
              </a:lnSpc>
              <a:defRPr/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77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8/31/21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mr-IN" smtClean="0">
                <a:effectLst/>
              </a:defRPr>
            </a:lvl1pPr>
          </a:lstStyle>
          <a:p>
            <a:r>
              <a:rPr lang="mr-IN" dirty="0"/>
              <a:t>ICRS 14/RPSD-2020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6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8/31/21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mr-IN" smtClean="0">
                <a:effectLst/>
              </a:defRPr>
            </a:lvl1pPr>
          </a:lstStyle>
          <a:p>
            <a:r>
              <a:rPr lang="mr-IN" dirty="0"/>
              <a:t>ICRS 14/RPSD-2020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1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8/31/21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mr-IN" smtClean="0">
                <a:effectLst/>
              </a:defRPr>
            </a:lvl1pPr>
          </a:lstStyle>
          <a:p>
            <a:r>
              <a:rPr lang="mr-IN" dirty="0"/>
              <a:t>ICRS 14/RPSD-2020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8/31/21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mr-IN" smtClean="0">
                <a:effectLst/>
              </a:defRPr>
            </a:lvl1pPr>
          </a:lstStyle>
          <a:p>
            <a:r>
              <a:rPr lang="mr-IN" dirty="0"/>
              <a:t>ICRS 14/RPSD-2020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7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8/31/21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mr-IN" smtClean="0">
                <a:effectLst/>
              </a:defRPr>
            </a:lvl1pPr>
          </a:lstStyle>
          <a:p>
            <a:r>
              <a:rPr lang="mr-IN" dirty="0"/>
              <a:t>ICRS 14/RPSD-2020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6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8/31/21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mr-IN" smtClean="0">
                <a:effectLst/>
              </a:defRPr>
            </a:lvl1pPr>
          </a:lstStyle>
          <a:p>
            <a:r>
              <a:rPr lang="mr-IN" dirty="0"/>
              <a:t>ICRS 14/RPSD-2020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9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8/31/21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mr-IN" smtClean="0">
                <a:effectLst/>
              </a:defRPr>
            </a:lvl1pPr>
          </a:lstStyle>
          <a:p>
            <a:r>
              <a:rPr lang="mr-IN" dirty="0"/>
              <a:t>ICRS 14/RPSD-2020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99447" y="6262858"/>
            <a:ext cx="1204551" cy="44346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323" y="365125"/>
            <a:ext cx="11214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323" y="1825625"/>
            <a:ext cx="112147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 algn="l" defTabSz="914400" rtl="0" eaLnBrk="1" latinLnBrk="0" hangingPunct="1">
              <a:lnSpc>
                <a:spcPct val="95000"/>
              </a:lnSpc>
              <a:spcBef>
                <a:spcPts val="18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Edit Master text styles</a:t>
            </a:r>
          </a:p>
          <a:p>
            <a:pPr marL="685800" lvl="1" indent="-228600" algn="l" defTabSz="914400" rtl="0" eaLnBrk="1" latinLnBrk="0" hangingPunct="1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buFont typeface="Arial" panose="020B0604020202020204" pitchFamily="34" charset="0"/>
              <a:buChar char="-"/>
            </a:pPr>
            <a:r>
              <a:rPr lang="en-US" dirty="0"/>
              <a:t>Second level</a:t>
            </a:r>
          </a:p>
          <a:p>
            <a:pPr marL="1143000" lvl="2" indent="-228600" algn="l" defTabSz="914400" rtl="0" eaLnBrk="1" latinLnBrk="0" hangingPunct="1">
              <a:lnSpc>
                <a:spcPct val="95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80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3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600" b="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lang="en-US" sz="28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8297" y="1689652"/>
            <a:ext cx="11616064" cy="2316932"/>
          </a:xfrm>
        </p:spPr>
        <p:txBody>
          <a:bodyPr/>
          <a:lstStyle/>
          <a:p>
            <a:r>
              <a:rPr lang="en-US" b="1" dirty="0"/>
              <a:t>Title of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297" y="4184374"/>
            <a:ext cx="11616065" cy="1386290"/>
          </a:xfrm>
        </p:spPr>
        <p:txBody>
          <a:bodyPr/>
          <a:lstStyle/>
          <a:p>
            <a:r>
              <a:rPr lang="en-US" dirty="0"/>
              <a:t>Name of Presenter</a:t>
            </a:r>
          </a:p>
          <a:p>
            <a:r>
              <a:rPr lang="en-US" dirty="0"/>
              <a:t>Title of Presenter</a:t>
            </a:r>
          </a:p>
        </p:txBody>
      </p:sp>
      <p:sp>
        <p:nvSpPr>
          <p:cNvPr id="8" name="Rectangle 7"/>
          <p:cNvSpPr/>
          <p:nvPr/>
        </p:nvSpPr>
        <p:spPr>
          <a:xfrm>
            <a:off x="10049030" y="5748454"/>
            <a:ext cx="1845331" cy="7681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Place logo </a:t>
            </a:r>
            <a:br>
              <a:rPr lang="en-US" sz="1400" dirty="0"/>
            </a:br>
            <a:r>
              <a:rPr lang="en-US" sz="1400" dirty="0"/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408314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Slide Sample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8314" y="5992481"/>
            <a:ext cx="1534722" cy="6388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Place logo </a:t>
            </a:r>
            <a:br>
              <a:rPr lang="en-US" sz="1200" dirty="0"/>
            </a:br>
            <a:r>
              <a:rPr lang="en-US" sz="1200" dirty="0"/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62310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NS 16x9_02_ NEW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</TotalTime>
  <Words>42</Words>
  <Application>Microsoft Macintosh PowerPoint</Application>
  <PresentationFormat>Widescreen</PresentationFormat>
  <Paragraphs>12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ANS 16x9_02_ NEW</vt:lpstr>
      <vt:lpstr>Title of Presentation</vt:lpstr>
      <vt:lpstr>Text Slide Sample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Valerie Gravley</dc:creator>
  <cp:lastModifiedBy>Jay Bogardus</cp:lastModifiedBy>
  <cp:revision>42</cp:revision>
  <dcterms:created xsi:type="dcterms:W3CDTF">2017-01-30T20:04:56Z</dcterms:created>
  <dcterms:modified xsi:type="dcterms:W3CDTF">2021-08-31T14:17:13Z</dcterms:modified>
</cp:coreProperties>
</file>